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40" r:id="rId4"/>
    <p:sldId id="339" r:id="rId5"/>
    <p:sldId id="341" r:id="rId6"/>
    <p:sldId id="342" r:id="rId7"/>
    <p:sldId id="33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34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35" r:id="rId45"/>
    <p:sldId id="286" r:id="rId46"/>
    <p:sldId id="287" r:id="rId47"/>
    <p:sldId id="288" r:id="rId48"/>
    <p:sldId id="289" r:id="rId49"/>
    <p:sldId id="290" r:id="rId50"/>
    <p:sldId id="291" r:id="rId51"/>
    <p:sldId id="309" r:id="rId52"/>
    <p:sldId id="310" r:id="rId53"/>
    <p:sldId id="311" r:id="rId54"/>
    <p:sldId id="312" r:id="rId55"/>
    <p:sldId id="313" r:id="rId56"/>
    <p:sldId id="314" r:id="rId57"/>
    <p:sldId id="336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37" r:id="rId69"/>
    <p:sldId id="315" r:id="rId70"/>
    <p:sldId id="324" r:id="rId71"/>
    <p:sldId id="338" r:id="rId72"/>
    <p:sldId id="322" r:id="rId73"/>
    <p:sldId id="323" r:id="rId74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ADA7DF-EF6D-4E8E-9C19-6D48343D0B8A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9B73E3-3C24-4B5C-9FDA-D729DA774A5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ŞEHİT ÜSTEĞMEN YUSUF TUNABOYLU İMAM HATİP ORTAOKULU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7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8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9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10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1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1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0163"/>
            <a:ext cx="9144000" cy="547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2357422" y="60007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BİLAL ÇETİNKAYA- OKUL MÜDÜRÜ</a:t>
            </a:r>
            <a:endParaRPr lang="tr-T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1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1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PANSİYON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7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8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9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0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Ekran Alıntıs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BAHÇE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7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8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19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MİSYON VE VİZYON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 (20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 (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 (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 (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 (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OKUL KORİDORLARI</a:t>
            </a: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gdf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501122" cy="6357982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7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8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9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10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4 (1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HALI SAHA</a:t>
            </a:r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 (7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46363" y="0"/>
            <a:ext cx="3851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ANA BİNA</a:t>
            </a:r>
            <a:endParaRPr lang="tr-T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7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KAPALI SPOR SALONU</a:t>
            </a:r>
            <a:endParaRPr 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6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6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50975" y="0"/>
            <a:ext cx="6240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</TotalTime>
  <Words>26</Words>
  <Application>Microsoft Office PowerPoint</Application>
  <PresentationFormat>Ekran Gösterisi (4:3)</PresentationFormat>
  <Paragraphs>10</Paragraphs>
  <Slides>73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4" baseType="lpstr">
      <vt:lpstr>Hisse Senedi</vt:lpstr>
      <vt:lpstr>ŞEHİT ÜSTEĞMEN YUSUF TUNABOYLU İMAM HATİP ORTAOKULU</vt:lpstr>
      <vt:lpstr>Slayt 2</vt:lpstr>
      <vt:lpstr>TARİHÇE</vt:lpstr>
      <vt:lpstr>Slayt 4</vt:lpstr>
      <vt:lpstr>MİSYON VE VİZYON</vt:lpstr>
      <vt:lpstr>Slayt 6</vt:lpstr>
      <vt:lpstr>ANA BİNA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PANSİYON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BAHÇE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OKUL KORİDORLARI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HALI SAHA</vt:lpstr>
      <vt:lpstr>Slayt 69</vt:lpstr>
      <vt:lpstr>Slayt 70</vt:lpstr>
      <vt:lpstr>KAPALI SPOR SALONU</vt:lpstr>
      <vt:lpstr>Slayt 72</vt:lpstr>
      <vt:lpstr>Slayt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ŞEHİT ÜSTEĞMEN YUSUF TUNABOYLU İMAM HATİP ORTAOKULU</dc:title>
  <dc:creator>Mücahit</dc:creator>
  <cp:lastModifiedBy>Mücahit</cp:lastModifiedBy>
  <cp:revision>2</cp:revision>
  <dcterms:created xsi:type="dcterms:W3CDTF">2020-05-08T19:59:03Z</dcterms:created>
  <dcterms:modified xsi:type="dcterms:W3CDTF">2020-05-08T20:10:19Z</dcterms:modified>
</cp:coreProperties>
</file>